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2" r:id="rId1"/>
  </p:sldMasterIdLst>
  <p:notesMasterIdLst>
    <p:notesMasterId r:id="rId4"/>
  </p:notesMasterIdLst>
  <p:sldIdLst>
    <p:sldId id="333" r:id="rId2"/>
    <p:sldId id="334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8282C"/>
    <a:srgbClr val="E6E5EB"/>
    <a:srgbClr val="5B5B5B"/>
    <a:srgbClr val="313131"/>
    <a:srgbClr val="969696"/>
    <a:srgbClr val="FAFAFA"/>
    <a:srgbClr val="5F5F5F"/>
    <a:srgbClr val="8B8B8B"/>
    <a:srgbClr val="8181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35B75E-F2CF-4529-B8CA-4084A2363760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115E15-8826-4E70-A06E-1AA1F38A2E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7447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" y="0"/>
            <a:ext cx="1605268" cy="1783082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1" indent="0" algn="ctr">
              <a:buNone/>
              <a:defRPr sz="2000"/>
            </a:lvl2pPr>
            <a:lvl3pPr marL="914362" indent="0" algn="ctr">
              <a:buNone/>
              <a:defRPr sz="1801"/>
            </a:lvl3pPr>
            <a:lvl4pPr marL="1371542" indent="0" algn="ctr">
              <a:buNone/>
              <a:defRPr sz="1600"/>
            </a:lvl4pPr>
            <a:lvl5pPr marL="1828723" indent="0" algn="ctr">
              <a:buNone/>
              <a:defRPr sz="1600"/>
            </a:lvl5pPr>
            <a:lvl6pPr marL="2285904" indent="0" algn="ctr">
              <a:buNone/>
              <a:defRPr sz="1600"/>
            </a:lvl6pPr>
            <a:lvl7pPr marL="2743085" indent="0" algn="ctr">
              <a:buNone/>
              <a:defRPr sz="1600"/>
            </a:lvl7pPr>
            <a:lvl8pPr marL="3200268" indent="0" algn="ctr">
              <a:buNone/>
              <a:defRPr sz="1600"/>
            </a:lvl8pPr>
            <a:lvl9pPr marL="3657448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4E617-37D6-4B49-BA1F-C1295F1AC437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262EE-0A09-4A86-A2CD-2F9D7A7137E6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03555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4E617-37D6-4B49-BA1F-C1295F1AC437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262EE-0A09-4A86-A2CD-2F9D7A7137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1416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899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4E617-37D6-4B49-BA1F-C1295F1AC437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262EE-0A09-4A86-A2CD-2F9D7A7137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718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4E617-37D6-4B49-BA1F-C1295F1AC437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262EE-0A09-4A86-A2CD-2F9D7A7137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8117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3" y="1709741"/>
            <a:ext cx="10515600" cy="2852737"/>
          </a:xfrm>
        </p:spPr>
        <p:txBody>
          <a:bodyPr anchor="b"/>
          <a:lstStyle>
            <a:lvl1pPr>
              <a:defRPr sz="5998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3" y="4589468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8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62" indent="0">
              <a:buNone/>
              <a:defRPr sz="1801">
                <a:solidFill>
                  <a:schemeClr val="tx1">
                    <a:tint val="75000"/>
                  </a:schemeClr>
                </a:solidFill>
              </a:defRPr>
            </a:lvl3pPr>
            <a:lvl4pPr marL="137154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2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0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08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26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44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4E617-37D6-4B49-BA1F-C1295F1AC437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262EE-0A09-4A86-A2CD-2F9D7A7137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3550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1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1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4E617-37D6-4B49-BA1F-C1295F1AC437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262EE-0A09-4A86-A2CD-2F9D7A7137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54826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365129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93" y="1681164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1" indent="0">
              <a:buNone/>
              <a:defRPr sz="2000" b="1"/>
            </a:lvl2pPr>
            <a:lvl3pPr marL="914362" indent="0">
              <a:buNone/>
              <a:defRPr sz="1801" b="1"/>
            </a:lvl3pPr>
            <a:lvl4pPr marL="1371542" indent="0">
              <a:buNone/>
              <a:defRPr sz="1600" b="1"/>
            </a:lvl4pPr>
            <a:lvl5pPr marL="1828723" indent="0">
              <a:buNone/>
              <a:defRPr sz="1600" b="1"/>
            </a:lvl5pPr>
            <a:lvl6pPr marL="2285904" indent="0">
              <a:buNone/>
              <a:defRPr sz="1600" b="1"/>
            </a:lvl6pPr>
            <a:lvl7pPr marL="2743085" indent="0">
              <a:buNone/>
              <a:defRPr sz="1600" b="1"/>
            </a:lvl7pPr>
            <a:lvl8pPr marL="3200268" indent="0">
              <a:buNone/>
              <a:defRPr sz="1600" b="1"/>
            </a:lvl8pPr>
            <a:lvl9pPr marL="3657448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93" y="2505076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3" y="1681164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1" indent="0">
              <a:buNone/>
              <a:defRPr sz="2000" b="1"/>
            </a:lvl2pPr>
            <a:lvl3pPr marL="914362" indent="0">
              <a:buNone/>
              <a:defRPr sz="1801" b="1"/>
            </a:lvl3pPr>
            <a:lvl4pPr marL="1371542" indent="0">
              <a:buNone/>
              <a:defRPr sz="1600" b="1"/>
            </a:lvl4pPr>
            <a:lvl5pPr marL="1828723" indent="0">
              <a:buNone/>
              <a:defRPr sz="1600" b="1"/>
            </a:lvl5pPr>
            <a:lvl6pPr marL="2285904" indent="0">
              <a:buNone/>
              <a:defRPr sz="1600" b="1"/>
            </a:lvl6pPr>
            <a:lvl7pPr marL="2743085" indent="0">
              <a:buNone/>
              <a:defRPr sz="1600" b="1"/>
            </a:lvl7pPr>
            <a:lvl8pPr marL="3200268" indent="0">
              <a:buNone/>
              <a:defRPr sz="1600" b="1"/>
            </a:lvl8pPr>
            <a:lvl9pPr marL="3657448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3" y="2505076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4E617-37D6-4B49-BA1F-C1295F1AC437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262EE-0A09-4A86-A2CD-2F9D7A7137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8703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4E617-37D6-4B49-BA1F-C1295F1AC437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262EE-0A09-4A86-A2CD-2F9D7A7137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866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4E617-37D6-4B49-BA1F-C1295F1AC437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262EE-0A09-4A86-A2CD-2F9D7A7137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0637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91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94" y="987429"/>
            <a:ext cx="6172201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91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1" indent="0">
              <a:buNone/>
              <a:defRPr sz="1401"/>
            </a:lvl2pPr>
            <a:lvl3pPr marL="914362" indent="0">
              <a:buNone/>
              <a:defRPr sz="1200"/>
            </a:lvl3pPr>
            <a:lvl4pPr marL="1371542" indent="0">
              <a:buNone/>
              <a:defRPr sz="1001"/>
            </a:lvl4pPr>
            <a:lvl5pPr marL="1828723" indent="0">
              <a:buNone/>
              <a:defRPr sz="1001"/>
            </a:lvl5pPr>
            <a:lvl6pPr marL="2285904" indent="0">
              <a:buNone/>
              <a:defRPr sz="1001"/>
            </a:lvl6pPr>
            <a:lvl7pPr marL="2743085" indent="0">
              <a:buNone/>
              <a:defRPr sz="1001"/>
            </a:lvl7pPr>
            <a:lvl8pPr marL="3200268" indent="0">
              <a:buNone/>
              <a:defRPr sz="1001"/>
            </a:lvl8pPr>
            <a:lvl9pPr marL="3657448" indent="0">
              <a:buNone/>
              <a:defRPr sz="100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4E617-37D6-4B49-BA1F-C1295F1AC437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262EE-0A09-4A86-A2CD-2F9D7A7137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6745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91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94" y="987429"/>
            <a:ext cx="6172201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81" indent="0">
              <a:buNone/>
              <a:defRPr sz="2800"/>
            </a:lvl2pPr>
            <a:lvl3pPr marL="914362" indent="0">
              <a:buNone/>
              <a:defRPr sz="2400"/>
            </a:lvl3pPr>
            <a:lvl4pPr marL="1371542" indent="0">
              <a:buNone/>
              <a:defRPr sz="2000"/>
            </a:lvl4pPr>
            <a:lvl5pPr marL="1828723" indent="0">
              <a:buNone/>
              <a:defRPr sz="2000"/>
            </a:lvl5pPr>
            <a:lvl6pPr marL="2285904" indent="0">
              <a:buNone/>
              <a:defRPr sz="2000"/>
            </a:lvl6pPr>
            <a:lvl7pPr marL="2743085" indent="0">
              <a:buNone/>
              <a:defRPr sz="2000"/>
            </a:lvl7pPr>
            <a:lvl8pPr marL="3200268" indent="0">
              <a:buNone/>
              <a:defRPr sz="2000"/>
            </a:lvl8pPr>
            <a:lvl9pPr marL="3657448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91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1" indent="0">
              <a:buNone/>
              <a:defRPr sz="1401"/>
            </a:lvl2pPr>
            <a:lvl3pPr marL="914362" indent="0">
              <a:buNone/>
              <a:defRPr sz="1200"/>
            </a:lvl3pPr>
            <a:lvl4pPr marL="1371542" indent="0">
              <a:buNone/>
              <a:defRPr sz="1001"/>
            </a:lvl4pPr>
            <a:lvl5pPr marL="1828723" indent="0">
              <a:buNone/>
              <a:defRPr sz="1001"/>
            </a:lvl5pPr>
            <a:lvl6pPr marL="2285904" indent="0">
              <a:buNone/>
              <a:defRPr sz="1001"/>
            </a:lvl6pPr>
            <a:lvl7pPr marL="2743085" indent="0">
              <a:buNone/>
              <a:defRPr sz="1001"/>
            </a:lvl7pPr>
            <a:lvl8pPr marL="3200268" indent="0">
              <a:buNone/>
              <a:defRPr sz="1001"/>
            </a:lvl8pPr>
            <a:lvl9pPr marL="3657448" indent="0">
              <a:buNone/>
              <a:defRPr sz="100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4E617-37D6-4B49-BA1F-C1295F1AC437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262EE-0A09-4A86-A2CD-2F9D7A7137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8040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5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5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1" y="635635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84E617-37D6-4B49-BA1F-C1295F1AC437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5" y="6356355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5635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7262EE-0A09-4A86-A2CD-2F9D7A7137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471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3" r:id="rId1"/>
    <p:sldLayoutId id="2147483754" r:id="rId2"/>
    <p:sldLayoutId id="2147483755" r:id="rId3"/>
    <p:sldLayoutId id="2147483756" r:id="rId4"/>
    <p:sldLayoutId id="2147483757" r:id="rId5"/>
    <p:sldLayoutId id="2147483758" r:id="rId6"/>
    <p:sldLayoutId id="2147483759" r:id="rId7"/>
    <p:sldLayoutId id="2147483760" r:id="rId8"/>
    <p:sldLayoutId id="2147483761" r:id="rId9"/>
    <p:sldLayoutId id="2147483762" r:id="rId10"/>
    <p:sldLayoutId id="2147483763" r:id="rId11"/>
  </p:sldLayoutIdLst>
  <p:timing>
    <p:tnLst>
      <p:par>
        <p:cTn id="1" dur="indefinite" restart="never" nodeType="tmRoot"/>
      </p:par>
    </p:tnLst>
  </p:timing>
  <p:txStyles>
    <p:titleStyle>
      <a:lvl1pPr algn="l" defTabSz="914362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1" indent="-228591" algn="l" defTabSz="914362" rtl="0" eaLnBrk="1" latinLnBrk="0" hangingPunct="1">
        <a:lnSpc>
          <a:spcPct val="90000"/>
        </a:lnSpc>
        <a:spcBef>
          <a:spcPts val="1001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72" indent="-228591" algn="l" defTabSz="91436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53" indent="-228591" algn="l" defTabSz="91436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36" indent="-228591" algn="l" defTabSz="91436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2057316" indent="-228591" algn="l" defTabSz="91436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514495" indent="-228591" algn="l" defTabSz="91436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971678" indent="-228591" algn="l" defTabSz="91436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428857" indent="-228591" algn="l" defTabSz="91436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886038" indent="-228591" algn="l" defTabSz="91436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2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1pPr>
      <a:lvl2pPr marL="457181" algn="l" defTabSz="914362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2pPr>
      <a:lvl3pPr marL="914362" algn="l" defTabSz="914362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2" algn="l" defTabSz="914362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3" algn="l" defTabSz="914362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4" algn="l" defTabSz="914362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743085" algn="l" defTabSz="914362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200268" algn="l" defTabSz="914362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657448" algn="l" defTabSz="914362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4214942" y="783772"/>
            <a:ext cx="3283138" cy="5812971"/>
            <a:chOff x="4228005" y="613954"/>
            <a:chExt cx="3283138" cy="5812971"/>
          </a:xfrm>
        </p:grpSpPr>
        <p:sp>
          <p:nvSpPr>
            <p:cNvPr id="10" name="Rectangle 9"/>
            <p:cNvSpPr/>
            <p:nvPr/>
          </p:nvSpPr>
          <p:spPr>
            <a:xfrm>
              <a:off x="4228005" y="613954"/>
              <a:ext cx="3283137" cy="1045030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400" b="1" dirty="0" smtClean="0"/>
            </a:p>
            <a:p>
              <a:pPr algn="ctr"/>
              <a:r>
                <a:rPr lang="en-US" sz="1400" b="1" dirty="0"/>
                <a:t>Tap on Request a New Card</a:t>
              </a: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4241068" y="618600"/>
              <a:ext cx="711488" cy="374179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dirty="0" smtClean="0"/>
                <a:t>Step-2</a:t>
              </a:r>
              <a:endParaRPr lang="en-US" sz="1400" dirty="0"/>
            </a:p>
          </p:txBody>
        </p:sp>
        <p:grpSp>
          <p:nvGrpSpPr>
            <p:cNvPr id="15" name="Group 14"/>
            <p:cNvGrpSpPr/>
            <p:nvPr/>
          </p:nvGrpSpPr>
          <p:grpSpPr>
            <a:xfrm>
              <a:off x="4241067" y="1489230"/>
              <a:ext cx="3270076" cy="4937695"/>
              <a:chOff x="4862340" y="937865"/>
              <a:chExt cx="2467319" cy="4982270"/>
            </a:xfrm>
          </p:grpSpPr>
          <p:pic>
            <p:nvPicPr>
              <p:cNvPr id="16" name="Picture 15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862340" y="937865"/>
                <a:ext cx="2467319" cy="4982270"/>
              </a:xfrm>
              <a:prstGeom prst="rect">
                <a:avLst/>
              </a:prstGeom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</p:pic>
          <p:sp>
            <p:nvSpPr>
              <p:cNvPr id="17" name="Down Arrow 16"/>
              <p:cNvSpPr/>
              <p:nvPr/>
            </p:nvSpPr>
            <p:spPr>
              <a:xfrm rot="3722308">
                <a:off x="6712167" y="2110770"/>
                <a:ext cx="316110" cy="545914"/>
              </a:xfrm>
              <a:prstGeom prst="downArrow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accent2">
                      <a:lumMod val="75000"/>
                    </a:schemeClr>
                  </a:solidFill>
                </a:endParaRPr>
              </a:p>
            </p:txBody>
          </p:sp>
        </p:grpSp>
      </p:grpSp>
      <p:sp>
        <p:nvSpPr>
          <p:cNvPr id="18" name="Down Arrow 17"/>
          <p:cNvSpPr/>
          <p:nvPr/>
        </p:nvSpPr>
        <p:spPr>
          <a:xfrm rot="3722308">
            <a:off x="6739578" y="2577323"/>
            <a:ext cx="325294" cy="679744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>
                  <a:lumMod val="75000"/>
                </a:schemeClr>
              </a:solidFill>
            </a:endParaRPr>
          </a:p>
        </p:txBody>
      </p:sp>
      <p:grpSp>
        <p:nvGrpSpPr>
          <p:cNvPr id="30" name="Group 29"/>
          <p:cNvGrpSpPr/>
          <p:nvPr/>
        </p:nvGrpSpPr>
        <p:grpSpPr>
          <a:xfrm>
            <a:off x="7991789" y="783772"/>
            <a:ext cx="3283137" cy="5812971"/>
            <a:chOff x="8004852" y="613954"/>
            <a:chExt cx="3283137" cy="5812971"/>
          </a:xfrm>
        </p:grpSpPr>
        <p:grpSp>
          <p:nvGrpSpPr>
            <p:cNvPr id="21" name="Group 20"/>
            <p:cNvGrpSpPr/>
            <p:nvPr/>
          </p:nvGrpSpPr>
          <p:grpSpPr>
            <a:xfrm>
              <a:off x="8004852" y="613954"/>
              <a:ext cx="3283137" cy="1045030"/>
              <a:chOff x="4228005" y="613954"/>
              <a:chExt cx="3283137" cy="1045030"/>
            </a:xfrm>
          </p:grpSpPr>
          <p:sp>
            <p:nvSpPr>
              <p:cNvPr id="22" name="Rectangle 21"/>
              <p:cNvSpPr/>
              <p:nvPr/>
            </p:nvSpPr>
            <p:spPr>
              <a:xfrm>
                <a:off x="4228005" y="613954"/>
                <a:ext cx="3283137" cy="1045030"/>
              </a:xfrm>
              <a:prstGeom prst="rect">
                <a:avLst/>
              </a:prstGeom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1400" b="1" dirty="0" smtClean="0"/>
              </a:p>
              <a:p>
                <a:pPr algn="ctr"/>
                <a:r>
                  <a:rPr lang="en-US" sz="1400" b="1" dirty="0"/>
                  <a:t>Select Card of your choice and input required details</a:t>
                </a:r>
              </a:p>
            </p:txBody>
          </p:sp>
          <p:sp>
            <p:nvSpPr>
              <p:cNvPr id="23" name="Rectangle 22"/>
              <p:cNvSpPr/>
              <p:nvPr/>
            </p:nvSpPr>
            <p:spPr>
              <a:xfrm>
                <a:off x="4241068" y="618600"/>
                <a:ext cx="711488" cy="374179"/>
              </a:xfrm>
              <a:prstGeom prst="rect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b="1" dirty="0" smtClean="0"/>
                  <a:t>Step-3</a:t>
                </a:r>
                <a:endParaRPr lang="en-US" sz="1400" dirty="0"/>
              </a:p>
            </p:txBody>
          </p:sp>
        </p:grpSp>
        <p:pic>
          <p:nvPicPr>
            <p:cNvPr id="27" name="Picture 26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017915" y="1528895"/>
              <a:ext cx="3270074" cy="4898030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pic>
      </p:grpSp>
      <p:grpSp>
        <p:nvGrpSpPr>
          <p:cNvPr id="2" name="Group 1"/>
          <p:cNvGrpSpPr/>
          <p:nvPr/>
        </p:nvGrpSpPr>
        <p:grpSpPr>
          <a:xfrm>
            <a:off x="560106" y="783772"/>
            <a:ext cx="3201325" cy="5812971"/>
            <a:chOff x="509446" y="613954"/>
            <a:chExt cx="3201325" cy="5812971"/>
          </a:xfrm>
        </p:grpSpPr>
        <p:grpSp>
          <p:nvGrpSpPr>
            <p:cNvPr id="28" name="Group 27"/>
            <p:cNvGrpSpPr/>
            <p:nvPr/>
          </p:nvGrpSpPr>
          <p:grpSpPr>
            <a:xfrm>
              <a:off x="509446" y="613954"/>
              <a:ext cx="3201325" cy="5812971"/>
              <a:chOff x="509446" y="613954"/>
              <a:chExt cx="3201325" cy="5812971"/>
            </a:xfrm>
          </p:grpSpPr>
          <p:sp>
            <p:nvSpPr>
              <p:cNvPr id="5" name="Rectangle 4"/>
              <p:cNvSpPr/>
              <p:nvPr/>
            </p:nvSpPr>
            <p:spPr>
              <a:xfrm>
                <a:off x="509446" y="613954"/>
                <a:ext cx="3122024" cy="1045030"/>
              </a:xfrm>
              <a:prstGeom prst="rect">
                <a:avLst/>
              </a:prstGeom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1400" b="1" dirty="0" smtClean="0"/>
              </a:p>
              <a:p>
                <a:pPr algn="ctr"/>
                <a:r>
                  <a:rPr lang="en-US" sz="1400" b="1" dirty="0" smtClean="0"/>
                  <a:t>Tap </a:t>
                </a:r>
                <a:r>
                  <a:rPr lang="en-US" sz="1400" b="1" dirty="0"/>
                  <a:t>on “Debit Card Management”</a:t>
                </a:r>
                <a:endParaRPr lang="en-US" sz="1400" dirty="0"/>
              </a:p>
            </p:txBody>
          </p:sp>
          <p:pic>
            <p:nvPicPr>
              <p:cNvPr id="6" name="Picture 5"/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22509" y="1436914"/>
                <a:ext cx="3108961" cy="4990011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</p:pic>
          <p:sp>
            <p:nvSpPr>
              <p:cNvPr id="19" name="Down Arrow 18"/>
              <p:cNvSpPr/>
              <p:nvPr/>
            </p:nvSpPr>
            <p:spPr>
              <a:xfrm rot="3722308">
                <a:off x="3208252" y="4571585"/>
                <a:ext cx="325294" cy="679744"/>
              </a:xfrm>
              <a:prstGeom prst="downArrow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accent2">
                      <a:lumMod val="75000"/>
                    </a:schemeClr>
                  </a:solidFill>
                </a:endParaRPr>
              </a:p>
            </p:txBody>
          </p:sp>
        </p:grpSp>
        <p:sp>
          <p:nvSpPr>
            <p:cNvPr id="31" name="Rectangle 30"/>
            <p:cNvSpPr/>
            <p:nvPr/>
          </p:nvSpPr>
          <p:spPr>
            <a:xfrm>
              <a:off x="522508" y="613954"/>
              <a:ext cx="711488" cy="374179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dirty="0" smtClean="0"/>
                <a:t>Step-1</a:t>
              </a:r>
              <a:endParaRPr lang="en-US" sz="1400" dirty="0"/>
            </a:p>
          </p:txBody>
        </p:sp>
      </p:grpSp>
      <p:sp>
        <p:nvSpPr>
          <p:cNvPr id="3" name="Rectangle 2"/>
          <p:cNvSpPr/>
          <p:nvPr/>
        </p:nvSpPr>
        <p:spPr>
          <a:xfrm>
            <a:off x="2070458" y="77838"/>
            <a:ext cx="7106195" cy="40494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How to Order a </a:t>
            </a:r>
            <a:r>
              <a:rPr lang="en-US" sz="2400" b="1" smtClean="0"/>
              <a:t>New </a:t>
            </a:r>
            <a:r>
              <a:rPr lang="en-US" sz="2400" b="1" smtClean="0"/>
              <a:t>Card?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9889825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09446" y="613954"/>
            <a:ext cx="3122024" cy="10450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400" b="1" dirty="0" smtClean="0"/>
          </a:p>
          <a:p>
            <a:pPr algn="ctr"/>
            <a:r>
              <a:rPr lang="en-US" sz="1400" b="1" dirty="0"/>
              <a:t>Enter NBP Employee </a:t>
            </a:r>
            <a:r>
              <a:rPr lang="en-US" sz="1400" b="1" dirty="0" smtClean="0"/>
              <a:t>ID/number (Optional)</a:t>
            </a:r>
            <a:endParaRPr lang="en-US" sz="1400" dirty="0"/>
          </a:p>
        </p:txBody>
      </p:sp>
      <p:sp>
        <p:nvSpPr>
          <p:cNvPr id="9" name="Rectangle 8"/>
          <p:cNvSpPr/>
          <p:nvPr/>
        </p:nvSpPr>
        <p:spPr>
          <a:xfrm>
            <a:off x="522508" y="618600"/>
            <a:ext cx="711488" cy="374179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Step-4</a:t>
            </a:r>
            <a:endParaRPr lang="en-US" sz="1400" dirty="0"/>
          </a:p>
        </p:txBody>
      </p:sp>
      <p:sp>
        <p:nvSpPr>
          <p:cNvPr id="10" name="Rectangle 9"/>
          <p:cNvSpPr/>
          <p:nvPr/>
        </p:nvSpPr>
        <p:spPr>
          <a:xfrm>
            <a:off x="4228005" y="613954"/>
            <a:ext cx="3283137" cy="10450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b="1" dirty="0"/>
              <a:t>Enter OTP &amp; Tap on Submit button.</a:t>
            </a:r>
          </a:p>
        </p:txBody>
      </p:sp>
      <p:sp>
        <p:nvSpPr>
          <p:cNvPr id="14" name="Rectangle 13"/>
          <p:cNvSpPr/>
          <p:nvPr/>
        </p:nvSpPr>
        <p:spPr>
          <a:xfrm>
            <a:off x="4241068" y="618600"/>
            <a:ext cx="711488" cy="374179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Step-5</a:t>
            </a:r>
            <a:endParaRPr lang="en-US" sz="1400" dirty="0"/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508" y="1528895"/>
            <a:ext cx="3108962" cy="492195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1067" y="1484945"/>
            <a:ext cx="3270075" cy="496590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pic>
      <p:sp>
        <p:nvSpPr>
          <p:cNvPr id="13" name="Rectangle 12"/>
          <p:cNvSpPr/>
          <p:nvPr/>
        </p:nvSpPr>
        <p:spPr>
          <a:xfrm>
            <a:off x="8120740" y="613954"/>
            <a:ext cx="3217820" cy="10450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400" b="1" dirty="0" smtClean="0"/>
          </a:p>
          <a:p>
            <a:pPr algn="ctr"/>
            <a:r>
              <a:rPr lang="en-US" sz="1400" b="1" dirty="0" smtClean="0"/>
              <a:t>Successful </a:t>
            </a:r>
            <a:r>
              <a:rPr lang="en-US" sz="1400" b="1" dirty="0"/>
              <a:t>Card request notification </a:t>
            </a:r>
            <a:r>
              <a:rPr lang="en-US" sz="1400" b="1" dirty="0" smtClean="0"/>
              <a:t>will </a:t>
            </a:r>
            <a:r>
              <a:rPr lang="en-US" sz="1400" b="1" dirty="0"/>
              <a:t>appear on screen.</a:t>
            </a:r>
          </a:p>
        </p:txBody>
      </p:sp>
      <p:sp>
        <p:nvSpPr>
          <p:cNvPr id="16" name="Rectangle 15"/>
          <p:cNvSpPr/>
          <p:nvPr/>
        </p:nvSpPr>
        <p:spPr>
          <a:xfrm>
            <a:off x="8142946" y="618600"/>
            <a:ext cx="711488" cy="374179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Step-6</a:t>
            </a:r>
            <a:endParaRPr lang="en-US" sz="14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0740" y="1484944"/>
            <a:ext cx="3217820" cy="496590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pic>
    </p:spTree>
    <p:extLst>
      <p:ext uri="{BB962C8B-B14F-4D97-AF65-F5344CB8AC3E}">
        <p14:creationId xmlns:p14="http://schemas.microsoft.com/office/powerpoint/2010/main" val="25512309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9366</TotalTime>
  <Words>59</Words>
  <Application>Microsoft Office PowerPoint</Application>
  <PresentationFormat>Widescreen</PresentationFormat>
  <Paragraphs>18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Faizan Razi</dc:creator>
  <cp:lastModifiedBy>Komal Lohana</cp:lastModifiedBy>
  <cp:revision>338</cp:revision>
  <dcterms:created xsi:type="dcterms:W3CDTF">2020-05-18T09:51:10Z</dcterms:created>
  <dcterms:modified xsi:type="dcterms:W3CDTF">2022-08-16T11:24:01Z</dcterms:modified>
</cp:coreProperties>
</file>